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609BA-2CFB-474C-A6A8-8A7652F8542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я\Desktop\презентация\ВОВ\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Все люди поднялись на защиту своей Родины. На фронт шли не только воины нашей армии, но даже дети нередко убегали из дома, чтобы воевать с фашистами.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я\Desktop\презентация\ВОВ\518db8aaca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276872"/>
            <a:ext cx="66675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75"/>
            <a:ext cx="9142549" cy="6860675"/>
          </a:xfrm>
          <a:prstGeom prst="rect">
            <a:avLst/>
          </a:prstGeom>
          <a:noFill/>
        </p:spPr>
      </p:pic>
      <p:pic>
        <p:nvPicPr>
          <p:cNvPr id="10242" name="Picture 2" descr="C:\Users\я\Desktop\презентация\ВОВ\80273892_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764704"/>
            <a:ext cx="3816424" cy="5259337"/>
          </a:xfrm>
          <a:prstGeom prst="rect">
            <a:avLst/>
          </a:prstGeom>
          <a:noFill/>
        </p:spPr>
      </p:pic>
      <p:pic>
        <p:nvPicPr>
          <p:cNvPr id="3075" name="Picture 3" descr="C:\Users\я\Desktop\презентация\ВОВ\ee114ee47f4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764704"/>
            <a:ext cx="3816424" cy="526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548680"/>
            <a:ext cx="2304256" cy="5471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Первыми приняли на себя удар фашистского нашествия пограничники. Они оказали врагу героическое сопротивление.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я\Desktop\презентация\ВОВ\92efbd856029ef96d360dd395c8313535731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63"/>
            <a:ext cx="9144000" cy="686176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228184" y="908720"/>
            <a:ext cx="2555776" cy="482304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Воины писали на стенах крепости «Умрём, но из крепости не уйдём».</a:t>
            </a:r>
          </a:p>
          <a:p>
            <a:endParaRPr lang="ru-RU" dirty="0"/>
          </a:p>
        </p:txBody>
      </p:sp>
      <p:pic>
        <p:nvPicPr>
          <p:cNvPr id="1026" name="Picture 2" descr="C:\Users\я\Desktop\презентация\ВОВ\818825477e71-1024x68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4704"/>
            <a:ext cx="6122137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75"/>
            <a:ext cx="9142549" cy="6860675"/>
          </a:xfrm>
          <a:prstGeom prst="rect">
            <a:avLst/>
          </a:prstGeom>
          <a:noFill/>
        </p:spPr>
      </p:pic>
      <p:pic>
        <p:nvPicPr>
          <p:cNvPr id="6" name="Рисунок 5" descr="img17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536" y="692696"/>
            <a:ext cx="5796136" cy="53559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692696"/>
            <a:ext cx="2448272" cy="53271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Осенью 1941 года фашисты начали наступление на Москву- на столицу нашей Родины. Гитлер приказал взять Москву любой ценой. Немецкие генералы готовили свои войска к параду на Красной площади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64704"/>
            <a:ext cx="2057400" cy="5255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Парад на Красной площади состоялся, но не тот, о котором мечтал Гитлер.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f202ff44d6b8f8c3559839bfe00b5fd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-130G0093320-5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620688"/>
            <a:ext cx="2057400" cy="53991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 ноября 1941 года состоялся традиционный парад советских войск. И прямо с парада бойцы уходили на фронт.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 (3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548680"/>
            <a:ext cx="6019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sz="2400" dirty="0" smtClean="0">
                <a:solidFill>
                  <a:schemeClr val="bg1"/>
                </a:solidFill>
              </a:rPr>
              <a:t>Велика Россия, а отступать некуда, позади – Москва»: так говорили наши бойцы и стояли насмерть. И они выстояли.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default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64704"/>
            <a:ext cx="2057400" cy="4536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войне сражались не только мужчины. Но и женщины.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xppc15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1412776"/>
            <a:ext cx="4038600" cy="2843693"/>
          </a:xfrm>
        </p:spPr>
      </p:pic>
      <p:pic>
        <p:nvPicPr>
          <p:cNvPr id="10" name="Содержимое 9" descr="3720212030.bzgir8j5j5wg0gwwkgkw80o4k.ejcuplo1l0oo0sk8c40s8osc4.th.jpe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860032" y="1412776"/>
            <a:ext cx="4038600" cy="275634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9054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</a:rPr>
              <a:t>Они были медсестрами, врачами, связистами, разведчицами.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я\Desktop\презентация\ВОВ\a6f297efb3300e3caf08d6aeef6c75f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3933056"/>
            <a:ext cx="390164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384376" cy="56886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На рассвете 22 июня 1941 года, на мирные, ещё спящие города и села нашей Родины, с аэродромов поднялись в воздух немецкие самолеты с бомбами.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я\Desktop\презентация\ВОВ\0006-006-Den-Pobedy-klassnyj-ch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5148064" cy="3861048"/>
          </a:xfrm>
          <a:prstGeom prst="rect">
            <a:avLst/>
          </a:prstGeom>
          <a:noFill/>
        </p:spPr>
      </p:pic>
      <p:pic>
        <p:nvPicPr>
          <p:cNvPr id="1027" name="Picture 3" descr="C:\Users\я\Desktop\презентация\ВОВ\tmp4FF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221088"/>
            <a:ext cx="3657600" cy="222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629400" y="692696"/>
            <a:ext cx="2057400" cy="532710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Многих солдат спасли от смерти добрые женские руки.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 descr="1353760569-0475903-www.nevsepic.com.ua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3245" b="3245"/>
          <a:stretch>
            <a:fillRect/>
          </a:stretch>
        </p:blipFill>
        <p:spPr>
          <a:xfrm>
            <a:off x="395536" y="476672"/>
            <a:ext cx="60198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</a:rPr>
              <a:t>А в тылу старики, женщины, дети работали на заводах и фабриках.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0_baaba_b5b11a1c_X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20836890">
            <a:off x="263078" y="1392702"/>
            <a:ext cx="4059238" cy="2842259"/>
          </a:xfrm>
        </p:spPr>
      </p:pic>
      <p:pic>
        <p:nvPicPr>
          <p:cNvPr id="10" name="Содержимое 9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195736" y="3977680"/>
            <a:ext cx="4059238" cy="2880320"/>
          </a:xfrm>
        </p:spPr>
      </p:pic>
      <p:pic>
        <p:nvPicPr>
          <p:cNvPr id="5122" name="Picture 2" descr="C:\Users\я\Desktop\презентация\ВОВ\0025-025-Deti-vojn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56103">
            <a:off x="4331352" y="1637381"/>
            <a:ext cx="4313578" cy="28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 днем и ночью делали снаряды, оружие для фронта, шили обмундирование для армии и многое другое.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ffafe41dca6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628800"/>
            <a:ext cx="4059238" cy="2808312"/>
          </a:xfrm>
        </p:spPr>
      </p:pic>
      <p:pic>
        <p:nvPicPr>
          <p:cNvPr id="6" name="Содержимое 5" descr="740_31067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628800"/>
            <a:ext cx="4203254" cy="2736304"/>
          </a:xfrm>
        </p:spPr>
      </p:pic>
      <p:pic>
        <p:nvPicPr>
          <p:cNvPr id="6146" name="Picture 2" descr="C:\Users\я\Desktop\презентация\ВОВ\18351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4077072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Война длилась долгих четыре года. Наша доблестная армия не только прогнала немцев с нашей земли, но и освободила народы других стран, захваченных гитлеровской Германией.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7" y="1556792"/>
            <a:ext cx="4284867" cy="3384376"/>
          </a:xfrm>
        </p:spPr>
      </p:pic>
      <p:pic>
        <p:nvPicPr>
          <p:cNvPr id="6" name="Содержимое 5" descr="92efbd856029ef96d360dd395c83135357315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2520817"/>
            <a:ext cx="4392488" cy="3428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628800"/>
            <a:ext cx="6768752" cy="486810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Наши солдаты дошли до Берлина столицы Германии. И там, на самом главном здании, которое называлось Рейхстагом, был водружен наш флаг Победы.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0104"/>
            <a:ext cx="8496944" cy="637620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4048" y="3068960"/>
            <a:ext cx="3682752" cy="28803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9 мая 1945 года закончилась война, и тот день стал самым светлым и любимым праздником Днем Победы! Во многих городах нашей страны прогремели залпы победного салюта!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\Desktop\презентация\ВОВ\dec418ec50436e83c49257ed628cd3051fc08711923798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8762663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bg1"/>
                </a:solidFill>
              </a:rPr>
              <a:t>Воздух наполнился рокотом моторов, танков и грузовиков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я\Desktop\презентация\ВОВ\Panther-rubb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6912768" cy="4545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573016"/>
            <a:ext cx="3549080" cy="258735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Немецко-фашистская Германия вероломно, без объявления войны, напала на нашу страну.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я\Desktop\презентация\ВОВ\1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404664"/>
            <a:ext cx="3954016" cy="2856777"/>
          </a:xfrm>
          <a:prstGeom prst="rect">
            <a:avLst/>
          </a:prstGeom>
          <a:noFill/>
        </p:spPr>
      </p:pic>
      <p:pic>
        <p:nvPicPr>
          <p:cNvPr id="3075" name="Picture 3" descr="C:\Users\я\Desktop\презентация\ВОВ\keek2qLiK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429000"/>
            <a:ext cx="4536504" cy="3046493"/>
          </a:xfrm>
          <a:prstGeom prst="rect">
            <a:avLst/>
          </a:prstGeom>
          <a:noFill/>
        </p:spPr>
      </p:pic>
      <p:pic>
        <p:nvPicPr>
          <p:cNvPr id="11267" name="Picture 3" descr="C:\Users\я\Desktop\презентация\ВОВ\0_5f8e6_bed748f4_or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4663"/>
            <a:ext cx="4248471" cy="290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Фашистские самолеты бомбили города и порты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я\Desktop\презентация\ВОВ\03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556792"/>
            <a:ext cx="745232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аэродромы и железнодорожные станции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я\Desktop\презентация\ВОВ\3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48680"/>
            <a:ext cx="756084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Бомбы сыпались на пионерские лагеря, детские сады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я\Desktop\презентация\ВОВ\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60648"/>
            <a:ext cx="781236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На больницы и жилые дома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я\Desktop\презентация\ВОВ\0_d1be8_65bb9851_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05067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82752" cy="57248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Фашистская Германия хотела уничтожить весь народ нашей страны. В те грозные дни начала Великой Отечественной войны, словно клятва Родине, звучала песня «Священная война (муз. А. Александрова, сл. В. Лебедева- Кумача).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я\Desktop\презентация\ВОВ\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404664"/>
            <a:ext cx="4076700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294</TotalTime>
  <Words>399</Words>
  <Application>Microsoft Office PowerPoint</Application>
  <PresentationFormat>Экран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Слайд 1</vt:lpstr>
      <vt:lpstr>На рассвете 22 июня 1941 года, на мирные, ещё спящие города и села нашей Родины, с аэродромов поднялись в воздух немецкие самолеты с бомбами.</vt:lpstr>
      <vt:lpstr>         Воздух наполнился рокотом моторов, танков и грузовиков </vt:lpstr>
      <vt:lpstr>Немецко-фашистская Германия вероломно, без объявления войны, напала на нашу страну. </vt:lpstr>
      <vt:lpstr>Фашистские самолеты бомбили города и порты </vt:lpstr>
      <vt:lpstr>аэродромы и железнодорожные станции </vt:lpstr>
      <vt:lpstr>Бомбы сыпались на пионерские лагеря, детские сады </vt:lpstr>
      <vt:lpstr>На больницы и жилые дома </vt:lpstr>
      <vt:lpstr>Фашистская Германия хотела уничтожить весь народ нашей страны. В те грозные дни начала Великой Отечественной войны, словно клятва Родине, звучала песня «Священная война (муз. А. Александрова, сл. В. Лебедева- Кумача).</vt:lpstr>
      <vt:lpstr>Все люди поднялись на защиту своей Родины. На фронт шли не только воины нашей армии, но даже дети нередко убегали из дома, чтобы воевать с фашистами.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Они были медсестрами, врачами, связистами, разведчицами. </vt:lpstr>
      <vt:lpstr>Слайд 20</vt:lpstr>
      <vt:lpstr>А в тылу старики, женщины, дети работали на заводах и фабриках. </vt:lpstr>
      <vt:lpstr>И днем и ночью делали снаряды, оружие для фронта, шили обмундирование для армии и многое другое.</vt:lpstr>
      <vt:lpstr>Война длилась долгих четыре года. Наша доблестная армия не только прогнала немцев с нашей земли, но и освободила народы других стран, захваченных гитлеровской Германией.</vt:lpstr>
      <vt:lpstr>Наши солдаты дошли до Берлина столицы Германии. И там, на самом главном здании, которое называлось Рейхстагом, был водружен наш флаг Победы.</vt:lpstr>
      <vt:lpstr>9 мая 1945 года закончилась война, и тот день стал самым светлым и любимым праздником Днем Победы! Во многих городах нашей страны прогремели залпы победного салюта!</vt:lpstr>
      <vt:lpstr>Слайд 26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рассвете 22 июня 1941 года, на мирные, ещё спящие города и села нашей Родины, с аэродромов поднялись в воздух немецкие самолеты с бомбами.</dc:title>
  <dc:creator>я</dc:creator>
  <cp:lastModifiedBy>я</cp:lastModifiedBy>
  <cp:revision>8</cp:revision>
  <dcterms:created xsi:type="dcterms:W3CDTF">2015-05-01T06:12:04Z</dcterms:created>
  <dcterms:modified xsi:type="dcterms:W3CDTF">2016-02-01T16:38:30Z</dcterms:modified>
</cp:coreProperties>
</file>