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02BA-BB17-4007-A07E-8A5099FA3284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1CD4-7B72-40F8-99C1-6480D3B60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02BA-BB17-4007-A07E-8A5099FA3284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1CD4-7B72-40F8-99C1-6480D3B60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02BA-BB17-4007-A07E-8A5099FA3284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1CD4-7B72-40F8-99C1-6480D3B60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02BA-BB17-4007-A07E-8A5099FA3284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1CD4-7B72-40F8-99C1-6480D3B60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02BA-BB17-4007-A07E-8A5099FA3284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1CD4-7B72-40F8-99C1-6480D3B60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02BA-BB17-4007-A07E-8A5099FA3284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1CD4-7B72-40F8-99C1-6480D3B60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02BA-BB17-4007-A07E-8A5099FA3284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1CD4-7B72-40F8-99C1-6480D3B60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02BA-BB17-4007-A07E-8A5099FA3284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1CD4-7B72-40F8-99C1-6480D3B60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02BA-BB17-4007-A07E-8A5099FA3284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1CD4-7B72-40F8-99C1-6480D3B60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02BA-BB17-4007-A07E-8A5099FA3284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1CD4-7B72-40F8-99C1-6480D3B60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02BA-BB17-4007-A07E-8A5099FA3284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1CD4-7B72-40F8-99C1-6480D3B60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F02BA-BB17-4007-A07E-8A5099FA3284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D1CD4-7B72-40F8-99C1-6480D3B60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84&amp;v=llQpZkw_2Rw&amp;feature=emb_log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4;&#1083;&#1100;&#1075;&#1072;\Desktop\&#1050;&#1086;&#1085;&#1082;&#1091;&#1088;&#1089;%20&#1095;&#1090;&#1077;&#1094;&#1086;&#1074;%20&#1082;%209%20&#1084;&#1072;&#1103;\&#1041;&#1099;&#1083;&#1100;%20&#1086;%20&#1074;&#1086;&#1081;&#1085;&#1077;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ladraz.ru/upload/blogs2/2017/5/13321_2aba5ca939ca7d957d0b34560e2274e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ladraz.ru/upload/blogs2/2017/5/13321_ee02fbfa1491320113318ab287ae690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ladraz.ru/upload/blogs2/2017/5/13321_c09e39b88f7b446dfc0187fd20baec2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ladraz.ru/upload/blogs2/2017/5/13321_67abe7cc3f547230c6922133b147b4d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ladraz.ru/upload/blogs2/2017/5/13321_fb3a9ef8d57a72dd6377dcad0957ee3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ladraz.ru/upload/blogs2/2017/5/13321_547347f1f5d473d5f93aeecd2cca156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ladraz.ru/upload/blogs2/2017/5/13321_1011d3473ae157bf461bf2df6a42e2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ladraz.ru/upload/blogs2/2017/5/13321_611182717a4ba5cefc0ab573074cbd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ladraz.ru/upload/blogs2/2017/5/13321_de977f199fde74017797e8f22de18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3"/>
              </a:rPr>
              <a:t>Фильм «Быль о войне» (гиперссылка)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Быль о войне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ladraz.ru/upload/blogs2/2017/5/13321_2a62d9117b1a5544b6391fa8c2dbcd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ladraz.ru/upload/blogs2/2017/5/13321_aaa876f2171c9ea3b1d91e4b4f0554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s://kladraz.ru/upload/blogs2/2017/5/13321_e483edf80530190b23b567e62ae7e8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8" name="AutoShape 2" descr="https://kladraz.ru/upload/blogs2/2017/5/13321_e483edf80530190b23b567e62ae7e8b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kladraz.ru/upload/blogs2/2017/5/13321_e483edf80530190b23b567e62ae7e8b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kladraz.ru/upload/blogs2/2017/5/13321_e7854b9d334020a54255b15af83abf8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ladraz.ru/upload/blogs2/2017/5/13321_6495a8c4eae18a726a27da5a3e3195a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9</Words>
  <Application>Microsoft Office PowerPoint</Application>
  <PresentationFormat>Экран (4:3)</PresentationFormat>
  <Paragraphs>11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15</cp:revision>
  <dcterms:created xsi:type="dcterms:W3CDTF">2020-03-17T18:12:51Z</dcterms:created>
  <dcterms:modified xsi:type="dcterms:W3CDTF">2020-03-18T17:52:18Z</dcterms:modified>
</cp:coreProperties>
</file>