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8" r:id="rId4"/>
    <p:sldId id="265" r:id="rId5"/>
    <p:sldId id="272" r:id="rId6"/>
    <p:sldId id="270" r:id="rId7"/>
    <p:sldId id="276" r:id="rId8"/>
    <p:sldId id="293" r:id="rId9"/>
    <p:sldId id="277" r:id="rId10"/>
    <p:sldId id="278" r:id="rId11"/>
    <p:sldId id="273" r:id="rId12"/>
    <p:sldId id="279" r:id="rId13"/>
    <p:sldId id="280" r:id="rId14"/>
    <p:sldId id="284" r:id="rId15"/>
    <p:sldId id="283" r:id="rId16"/>
    <p:sldId id="286" r:id="rId17"/>
    <p:sldId id="292" r:id="rId18"/>
    <p:sldId id="290" r:id="rId19"/>
    <p:sldId id="294" r:id="rId20"/>
    <p:sldId id="297" r:id="rId21"/>
    <p:sldId id="301" r:id="rId22"/>
    <p:sldId id="302" r:id="rId23"/>
    <p:sldId id="303" r:id="rId24"/>
    <p:sldId id="304" r:id="rId25"/>
    <p:sldId id="310" r:id="rId26"/>
    <p:sldId id="309" r:id="rId27"/>
    <p:sldId id="323" r:id="rId28"/>
    <p:sldId id="325" r:id="rId29"/>
    <p:sldId id="311" r:id="rId30"/>
    <p:sldId id="327" r:id="rId31"/>
    <p:sldId id="315" r:id="rId32"/>
    <p:sldId id="316" r:id="rId33"/>
    <p:sldId id="317" r:id="rId34"/>
    <p:sldId id="261" r:id="rId35"/>
    <p:sldId id="32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tvoyrebenok.ru/zis3.s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tvoyrebenok.ru/katusha.shtml" TargetMode="Externa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hyperlink" Target="http://vechi.com.ua/nagradi/ordena-ussr/7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Фашистская Германия                                                               СССР</a:t>
            </a:r>
            <a:endParaRPr lang="ru-RU" sz="27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19" y="1556792"/>
            <a:ext cx="453071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С Днём Победы - Военная техника времен В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03860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Немецкие   войска                                                Советские войска</a:t>
            </a:r>
            <a:endParaRPr lang="ru-RU" sz="2700" dirty="0"/>
          </a:p>
        </p:txBody>
      </p:sp>
      <p:pic>
        <p:nvPicPr>
          <p:cNvPr id="5" name="Picture 2" descr="https://im2-tub-ru.yandex.net/i?id=58f1b3c1095e7e386fa2534eb03af8da&amp;n=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566" y="2204864"/>
            <a:ext cx="3924873" cy="3168352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76872"/>
            <a:ext cx="4038600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Немецкие   войска                                               Советские войска</a:t>
            </a:r>
            <a:br>
              <a:rPr lang="ru-RU" sz="2700" dirty="0" smtClean="0"/>
            </a:br>
            <a:r>
              <a:rPr lang="ru-RU" sz="2700" dirty="0" smtClean="0"/>
              <a:t> (танк «Тигр»)                                                               (танк Т-34)</a:t>
            </a:r>
            <a:endParaRPr lang="ru-RU" sz="27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76872"/>
            <a:ext cx="4559296" cy="32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Танк Тиг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921000" cy="392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700" dirty="0" smtClean="0"/>
              <a:t>Немецкие   войска                                        Советские войска </a:t>
            </a:r>
            <a:br>
              <a:rPr lang="ru-RU" sz="2700" dirty="0" smtClean="0"/>
            </a:br>
            <a:r>
              <a:rPr lang="ru-RU" sz="2700" dirty="0" smtClean="0"/>
              <a:t>(танк «Пантера»)                               (танк ИС-2 «Иосиф Сталин»)</a:t>
            </a:r>
            <a:endParaRPr lang="ru-RU" sz="2700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710111" cy="371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782217"/>
            <a:ext cx="4239071" cy="423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Боевая техника СССР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524" y="1628800"/>
            <a:ext cx="48122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Затонувшие объекты Черного моря. . Часть 4 (от Гурзуфа до Керченского полуострова) - FUN-SPACE.ru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130" y="1700808"/>
            <a:ext cx="375603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Боевая техника СССР</a:t>
            </a:r>
            <a:endParaRPr lang="ru-RU" dirty="0"/>
          </a:p>
        </p:txBody>
      </p:sp>
      <p:pic>
        <p:nvPicPr>
          <p:cNvPr id="5" name="Picture 2" descr="76-мм дивизионная пушка образца 1942 года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3240359" cy="32403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700808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Оружие СССР: 76-мм дивизионная пушка образца 1942 года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ЗИС-3 стала самым массовым советским артиллерийским орудием, выпускавшимся в годы Великой Отечественной войны. </a:t>
            </a:r>
            <a:endParaRPr lang="ru-RU" dirty="0"/>
          </a:p>
        </p:txBody>
      </p:sp>
      <p:pic>
        <p:nvPicPr>
          <p:cNvPr id="7" name="Picture 2" descr="Катюш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68960"/>
            <a:ext cx="3248025" cy="32480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4048" y="1700808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5"/>
              </a:rPr>
              <a:t>Боевая техника СССР: Катюша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Катюша - это неофициальное собирательное название боевых машин реактивной артиллерии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Партизанский отряд</a:t>
            </a:r>
            <a:endParaRPr lang="ru-RU" dirty="0"/>
          </a:p>
        </p:txBody>
      </p:sp>
      <p:pic>
        <p:nvPicPr>
          <p:cNvPr id="4" name="Picture 2" descr="Славянская культура - технические работы, обновление сайт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025" y="1412776"/>
            <a:ext cx="7703391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под Москвой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(30 сентября- 5 декабря 1941)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2442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Смотреть картинки - Смотреть картин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176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под Москвой</a:t>
            </a:r>
            <a:br>
              <a:rPr lang="ru-RU" dirty="0" smtClean="0"/>
            </a:br>
            <a:r>
              <a:rPr lang="ru-RU" dirty="0" smtClean="0"/>
              <a:t>(30 сентября- 5 декабря 1941)</a:t>
            </a:r>
            <a:endParaRPr lang="ru-RU" dirty="0"/>
          </a:p>
        </p:txBody>
      </p:sp>
      <p:pic>
        <p:nvPicPr>
          <p:cNvPr id="5" name="Picture 2" descr="Один день войны Щащенко Данила Сергеевича 10 Б МБОУ СОШ 106 …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38600" cy="3960440"/>
          </a:xfrm>
          <a:prstGeom prst="rect">
            <a:avLst/>
          </a:prstGeom>
          <a:noFill/>
        </p:spPr>
      </p:pic>
      <p:pic>
        <p:nvPicPr>
          <p:cNvPr id="6" name="Picture 2" descr="Великая отечественная война доклад 3 клас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44825"/>
            <a:ext cx="4038600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под Москвой</a:t>
            </a:r>
            <a:br>
              <a:rPr lang="ru-RU" dirty="0" smtClean="0"/>
            </a:br>
            <a:r>
              <a:rPr lang="ru-RU" dirty="0" smtClean="0"/>
              <a:t>(30 сентября- 5 декабря 1941)</a:t>
            </a:r>
            <a:endParaRPr lang="ru-RU" dirty="0"/>
          </a:p>
        </p:txBody>
      </p:sp>
      <p:pic>
        <p:nvPicPr>
          <p:cNvPr id="5" name="Picture 2" descr="ветераны Радио &quot;Южный Урал&quot; - страница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02" y="1772816"/>
            <a:ext cx="3540802" cy="410445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0347" y="1772816"/>
            <a:ext cx="480645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22 июня 1941 ( </a:t>
            </a:r>
            <a:r>
              <a:rPr lang="ru-RU" sz="3100" dirty="0" smtClean="0"/>
              <a:t>перед нападением 4.00 утра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320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Сталинградская битва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200" dirty="0" smtClean="0"/>
              <a:t>(19 ноября 1942-2 февраля 1943)</a:t>
            </a:r>
            <a:endParaRPr lang="ru-RU" sz="3200" dirty="0"/>
          </a:p>
        </p:txBody>
      </p:sp>
      <p:pic>
        <p:nvPicPr>
          <p:cNvPr id="4" name="Picture 2" descr="Блокада Ленинград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6906"/>
            <a:ext cx="9144000" cy="5491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Сталинградская битва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>(19 ноября 1942-2 февраля 1943)</a:t>
            </a:r>
            <a:endParaRPr lang="ru-RU" sz="3600" dirty="0"/>
          </a:p>
        </p:txBody>
      </p:sp>
      <p:pic>
        <p:nvPicPr>
          <p:cNvPr id="5" name="Picture 2" descr="2 мировая война , фото военных лет , Сталинград : фотографии…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44825"/>
            <a:ext cx="4038600" cy="4176464"/>
          </a:xfrm>
          <a:prstGeom prst="rect">
            <a:avLst/>
          </a:prstGeom>
          <a:noFill/>
        </p:spPr>
      </p:pic>
      <p:pic>
        <p:nvPicPr>
          <p:cNvPr id="6" name="Picture 2" descr="Исторические хроники военного времени - Сталинград - Руины Сталинграда. . Февраль 1943 г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316288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Курская битва (Курская дуга)</a:t>
            </a:r>
            <a:br>
              <a:rPr lang="ru-RU" dirty="0" smtClean="0"/>
            </a:br>
            <a:r>
              <a:rPr lang="ru-RU" dirty="0" smtClean="0"/>
              <a:t>(5 июля-23 августа 1943г.)</a:t>
            </a:r>
            <a:endParaRPr lang="ru-RU" dirty="0"/>
          </a:p>
        </p:txBody>
      </p:sp>
      <p:pic>
        <p:nvPicPr>
          <p:cNvPr id="5" name="Picture 2" descr="Курская битв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44280" cy="3960440"/>
          </a:xfrm>
          <a:prstGeom prst="rect">
            <a:avLst/>
          </a:prstGeom>
          <a:noFill/>
        </p:spPr>
      </p:pic>
      <p:pic>
        <p:nvPicPr>
          <p:cNvPr id="6" name="Picture 4" descr="Великие Битвы: Курская Дуга Акелла 2007 / Русский Other скачать торрент бесплатно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167" y="1628800"/>
            <a:ext cx="3451249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Курская битва (Курская дуга)</a:t>
            </a:r>
            <a:br>
              <a:rPr lang="ru-RU" dirty="0" smtClean="0"/>
            </a:br>
            <a:r>
              <a:rPr lang="ru-RU" dirty="0" smtClean="0"/>
              <a:t>(5 июля-23 августа 1943г.)</a:t>
            </a:r>
            <a:endParaRPr lang="ru-RU" dirty="0"/>
          </a:p>
        </p:txBody>
      </p:sp>
      <p:pic>
        <p:nvPicPr>
          <p:cNvPr id="4" name="Picture 2" descr="2009-2010 г. Выставка работ учеников РФ: Вопросы историческо…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704855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Ленинградская блокада(1941-1944)</a:t>
            </a:r>
            <a:endParaRPr lang="ru-RU" dirty="0"/>
          </a:p>
        </p:txBody>
      </p:sp>
      <p:pic>
        <p:nvPicPr>
          <p:cNvPr id="4" name="Picture 2" descr="Фотографии, собранные из нескольких - ПАНОРАМ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06846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</a:t>
            </a:r>
            <a:endParaRPr lang="ru-RU" dirty="0"/>
          </a:p>
        </p:txBody>
      </p:sp>
      <p:pic>
        <p:nvPicPr>
          <p:cNvPr id="4" name="Picture 4" descr="Ягодны годжи Худеем с ягодами годжи! . Похудение - фору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8136904" cy="49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Ордена СССР">
            <a:hlinkClick r:id="rId2" tooltip="Орден Нахимова 1-ой степени, ордена ВОВ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376264" cy="2376264"/>
          </a:xfrm>
          <a:prstGeom prst="rect">
            <a:avLst/>
          </a:prstGeom>
          <a:noFill/>
        </p:spPr>
      </p:pic>
      <p:pic>
        <p:nvPicPr>
          <p:cNvPr id="46084" name="Picture 4" descr="Продам орден Отечественной войны 1-ой степе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76672"/>
            <a:ext cx="1584176" cy="2352737"/>
          </a:xfrm>
          <a:prstGeom prst="rect">
            <a:avLst/>
          </a:prstGeom>
          <a:noFill/>
        </p:spPr>
      </p:pic>
      <p:pic>
        <p:nvPicPr>
          <p:cNvPr id="46086" name="Picture 6" descr="http://www.chaltlib.ru/images/medali/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32656"/>
            <a:ext cx="1409700" cy="2914650"/>
          </a:xfrm>
          <a:prstGeom prst="rect">
            <a:avLst/>
          </a:prstGeom>
          <a:noFill/>
        </p:spPr>
      </p:pic>
      <p:pic>
        <p:nvPicPr>
          <p:cNvPr id="46088" name="Picture 8" descr="http://www.chaltlib.ru/images/medali/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2381250" cy="2266950"/>
          </a:xfrm>
          <a:prstGeom prst="rect">
            <a:avLst/>
          </a:prstGeom>
          <a:noFill/>
        </p:spPr>
      </p:pic>
      <p:pic>
        <p:nvPicPr>
          <p:cNvPr id="46090" name="Picture 10" descr="http://www.chaltlib.ru/images/medali/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356992"/>
            <a:ext cx="2381250" cy="2381250"/>
          </a:xfrm>
          <a:prstGeom prst="rect">
            <a:avLst/>
          </a:prstGeom>
          <a:noFill/>
        </p:spPr>
      </p:pic>
      <p:pic>
        <p:nvPicPr>
          <p:cNvPr id="46092" name="Picture 12" descr="http://www.chaltlib.ru/images/medali/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3501008"/>
            <a:ext cx="3333750" cy="2724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ши фото и видео\Фото дедов\DSC_0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наши фото и видео\Фото дедов\IMG_16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7821" y="1559709"/>
            <a:ext cx="5929354" cy="35242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Советские солдаты у Рейхстага</a:t>
            </a:r>
            <a:endParaRPr lang="ru-RU" dirty="0"/>
          </a:p>
        </p:txBody>
      </p:sp>
      <p:pic>
        <p:nvPicPr>
          <p:cNvPr id="5" name="Picture 2" descr="http://images.webpark.ru/uploads54/110506/Berlin_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788024" cy="4176464"/>
          </a:xfrm>
          <a:prstGeom prst="rect">
            <a:avLst/>
          </a:prstGeom>
          <a:noFill/>
        </p:spPr>
      </p:pic>
      <p:pic>
        <p:nvPicPr>
          <p:cNvPr id="6" name="Picture 2" descr="http://images.webpark.ru/uploads54/110506/Berlin_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905" y="1412776"/>
            <a:ext cx="3071189" cy="471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Фашистские самолеты бомбят мирные города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00808"/>
            <a:ext cx="3312368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ЖИЗНЕННЫЙ УЗЕЛ СТАРШИНЫ СЕМИНА Трибуна Украины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536504" cy="5110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 мая 1945 г.</a:t>
            </a:r>
            <a:endParaRPr lang="ru-RU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00808"/>
            <a:ext cx="40386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00808"/>
            <a:ext cx="403860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В тамбове есть памятник солдатам вермахта-а в германии есть 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4792216" cy="619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Санкт Петербург - Фото 101 - Блокада Ленинграда - История - Фотосай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Была война.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гибли люди.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шел за Родину солдат.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Он воевал.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был он храбрым.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бил фашистов всех подряд.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так дошел он до Берлина.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Четыре года воевал.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Чтоб я о бабушкином папе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Всем в День Победы рассказал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  <p:pic>
        <p:nvPicPr>
          <p:cNvPr id="5" name="Picture 2" descr="http://ultrasliberi.hu/wp-content/uploads/2013/12/vars%C3%B3oros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03860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60x1600 9мая, день победы, звезды Картинки на рабочий стол #49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6"/>
            <a:ext cx="9394196" cy="699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22 июня 1941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Игры самолеты вов - Лучший сайт иг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423" y="1600200"/>
            <a:ext cx="3538154" cy="4525963"/>
          </a:xfrm>
          <a:prstGeom prst="rect">
            <a:avLst/>
          </a:prstGeom>
          <a:noFill/>
        </p:spPr>
      </p:pic>
      <p:pic>
        <p:nvPicPr>
          <p:cNvPr id="8" name="Picture 2" descr="Сняли фильм...ммм..про изнасилования немецких женщин в Берлин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895" y="1556792"/>
            <a:ext cx="399620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4896544" cy="579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Плакаты, призывающие на фронт</a:t>
            </a:r>
            <a:endParaRPr lang="ru-RU" dirty="0"/>
          </a:p>
        </p:txBody>
      </p:sp>
      <p:pic>
        <p:nvPicPr>
          <p:cNvPr id="5" name="Picture 2" descr="Малышенская сельская библиотека !--if(Мероприятия сельских библиотек)--- Мероприятия сельских библиотек!--endif-- - Обзор выстав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426" y="1600200"/>
            <a:ext cx="3444147" cy="4525963"/>
          </a:xfrm>
          <a:prstGeom prst="rect">
            <a:avLst/>
          </a:prstGeom>
          <a:noFill/>
        </p:spPr>
      </p:pic>
      <p:pic>
        <p:nvPicPr>
          <p:cNvPr id="6" name="Picture 2" descr="Плакаты Великой Отечественной войны 1941-1945 годов ARTeveryday.or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еликая Отечественная Война (ВОВ) - 1941-1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5" y="0"/>
            <a:ext cx="879554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немецкие солдаты                                                         советская пехота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38" y="1772816"/>
            <a:ext cx="42658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1772816"/>
            <a:ext cx="441672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Борьба с немецкими захватчиками</a:t>
            </a:r>
            <a:br>
              <a:rPr lang="ru-RU" dirty="0" smtClean="0"/>
            </a:br>
            <a:r>
              <a:rPr lang="ru-RU" sz="2400" dirty="0" smtClean="0"/>
              <a:t>Фашистская Германия                                                               СССР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67" y="1268760"/>
            <a:ext cx="3717400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426" y="1268760"/>
            <a:ext cx="479182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155</Words>
  <Application>Microsoft Office PowerPoint</Application>
  <PresentationFormat>Экран (4:3)</PresentationFormat>
  <Paragraphs>36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22 июня 1941 ( перед нападением 4.00 утра)</vt:lpstr>
      <vt:lpstr>Фашистские самолеты бомбят мирные города</vt:lpstr>
      <vt:lpstr>22 июня 1941 </vt:lpstr>
      <vt:lpstr>Слайд 5</vt:lpstr>
      <vt:lpstr>Плакаты, призывающие на фронт</vt:lpstr>
      <vt:lpstr>Слайд 7</vt:lpstr>
      <vt:lpstr>Борьба с немецкими захватчиками немецкие солдаты                                                         советская пехота</vt:lpstr>
      <vt:lpstr>Борьба с немецкими захватчиками Фашистская Германия                                                               СССР</vt:lpstr>
      <vt:lpstr>Борьба с немецкими захватчиками Фашистская Германия                                                               СССР</vt:lpstr>
      <vt:lpstr>Борьба с немецкими захватчиками Немецкие   войска                                                Советские войска</vt:lpstr>
      <vt:lpstr>Борьба с немецкими захватчиками Немецкие   войска                                               Советские войска  (танк «Тигр»)                                                               (танк Т-34)</vt:lpstr>
      <vt:lpstr>Борьба с немецкими захватчиками Немецкие   войска                                        Советские войска  (танк «Пантера»)                               (танк ИС-2 «Иосиф Сталин»)</vt:lpstr>
      <vt:lpstr>Боевая техника СССР</vt:lpstr>
      <vt:lpstr>Боевая техника СССР</vt:lpstr>
      <vt:lpstr>Партизанский отряд</vt:lpstr>
      <vt:lpstr>Битва под Москвой (30 сентября- 5 декабря 1941)</vt:lpstr>
      <vt:lpstr>Битва под Москвой (30 сентября- 5 декабря 1941)</vt:lpstr>
      <vt:lpstr>Битва под Москвой (30 сентября- 5 декабря 1941)</vt:lpstr>
      <vt:lpstr>Сталинградская битва (19 ноября 1942-2 февраля 1943)</vt:lpstr>
      <vt:lpstr>Сталинградская битва (19 ноября 1942-2 февраля 1943)</vt:lpstr>
      <vt:lpstr>Курская битва (Курская дуга) (5 июля-23 августа 1943г.)</vt:lpstr>
      <vt:lpstr>Курская битва (Курская дуга) (5 июля-23 августа 1943г.)</vt:lpstr>
      <vt:lpstr>Ленинградская блокада(1941-1944)</vt:lpstr>
      <vt:lpstr>Награды </vt:lpstr>
      <vt:lpstr>Слайд 26</vt:lpstr>
      <vt:lpstr>Слайд 27</vt:lpstr>
      <vt:lpstr>Слайд 28</vt:lpstr>
      <vt:lpstr>Советские солдаты у Рейхстага</vt:lpstr>
      <vt:lpstr>9 мая 1945 г.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Ольга</cp:lastModifiedBy>
  <cp:revision>47</cp:revision>
  <dcterms:created xsi:type="dcterms:W3CDTF">2015-04-15T01:03:49Z</dcterms:created>
  <dcterms:modified xsi:type="dcterms:W3CDTF">2020-01-23T16:40:32Z</dcterms:modified>
</cp:coreProperties>
</file>